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7"/>
  </p:handoutMasterIdLst>
  <p:sldIdLst>
    <p:sldId id="256" r:id="rId2"/>
    <p:sldId id="384" r:id="rId3"/>
    <p:sldId id="288" r:id="rId4"/>
    <p:sldId id="271" r:id="rId5"/>
    <p:sldId id="274" r:id="rId6"/>
    <p:sldId id="275" r:id="rId7"/>
    <p:sldId id="355" r:id="rId8"/>
    <p:sldId id="277" r:id="rId9"/>
    <p:sldId id="377" r:id="rId10"/>
    <p:sldId id="272" r:id="rId11"/>
    <p:sldId id="280" r:id="rId12"/>
    <p:sldId id="273" r:id="rId13"/>
    <p:sldId id="369" r:id="rId14"/>
    <p:sldId id="344" r:id="rId15"/>
    <p:sldId id="359" r:id="rId16"/>
  </p:sldIdLst>
  <p:sldSz cx="12192000" cy="6858000"/>
  <p:notesSz cx="6858000" cy="9144000"/>
  <p:embeddedFontLst>
    <p:embeddedFont>
      <p:font typeface="Roboto" pitchFamily="2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0000500000000000000"/>
      <p:regular r:id="rId26"/>
      <p:bold r:id="rId26"/>
      <p:italic r:id="rId26"/>
      <p:boldItalic r:id="rId2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250"/>
    <a:srgbClr val="FFFFFF"/>
    <a:srgbClr val="AF3009"/>
    <a:srgbClr val="D9D9D9"/>
    <a:srgbClr val="000000"/>
    <a:srgbClr val="DD9300"/>
    <a:srgbClr val="AFB43B"/>
    <a:srgbClr val="B91818"/>
    <a:srgbClr val="1D62DB"/>
    <a:srgbClr val="C67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NUL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11A5027E-0E8A-661F-C989-7FA86692D5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0E0FC4C-F0DA-9C34-1F76-5A1A35D60A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3EAF0-83E4-45FC-AE24-721F6CE9CF57}" type="datetimeFigureOut">
              <a:rPr lang="pt-BR" smtClean="0">
                <a:latin typeface="Calibri" panose="020F0502020204030204" pitchFamily="34" charset="0"/>
              </a:rPr>
              <a:t>01/04/2026</a:t>
            </a:fld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1A1E853-E84B-DEC8-4DEA-53FA4DF25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26D948-B4D6-ED92-D1F0-3FEEB28680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F3B36-A806-48BA-9733-BA1099ADD672}" type="slidenum">
              <a:rPr lang="pt-BR" smtClean="0">
                <a:latin typeface="Calibri" panose="020F0502020204030204" pitchFamily="34" charset="0"/>
              </a:rPr>
              <a:t>‹nº›</a:t>
            </a:fld>
            <a:endParaRPr lang="pt-B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08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929C1DE-C669-85B1-8A4D-BAB0997CA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" y="0"/>
            <a:ext cx="12190799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B91D40C-0A0D-6FF3-C448-0C47F5DE40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618" y="572515"/>
            <a:ext cx="4130166" cy="24245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C50FEF2-DA84-BAD8-3A3F-9C439AC5D8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4" y="-16564"/>
            <a:ext cx="6744646" cy="674464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6" y="5526513"/>
            <a:ext cx="6334346" cy="9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0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19E16CF-FEE0-4A70-993B-AEDE7AD9D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" y="0"/>
            <a:ext cx="12190799" cy="6858000"/>
          </a:xfrm>
          <a:prstGeom prst="rect">
            <a:avLst/>
          </a:prstGeom>
        </p:spPr>
      </p:pic>
      <p:sp>
        <p:nvSpPr>
          <p:cNvPr id="7" name="Google Shape;69;p38">
            <a:extLst>
              <a:ext uri="{FF2B5EF4-FFF2-40B4-BE49-F238E27FC236}">
                <a16:creationId xmlns:a16="http://schemas.microsoft.com/office/drawing/2014/main" id="{B41F2BFD-F28E-6523-FE57-CCD9A546B4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68781" y="635000"/>
            <a:ext cx="47398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400" b="1">
                <a:solidFill>
                  <a:srgbClr val="333250"/>
                </a:solidFill>
                <a:latin typeface="Montserrat" panose="00000500000000000000" pitchFamily="2" charset="0"/>
                <a:ea typeface="Calibri" panose="020F0502020204030204" pitchFamily="34" charset="0"/>
                <a:cs typeface="Montserrat" panose="00000500000000000000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70;p38">
            <a:extLst>
              <a:ext uri="{FF2B5EF4-FFF2-40B4-BE49-F238E27FC236}">
                <a16:creationId xmlns:a16="http://schemas.microsoft.com/office/drawing/2014/main" id="{D41F515E-5253-F161-49F7-D074ABDB84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8781" y="3114675"/>
            <a:ext cx="47398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rgbClr val="333250"/>
                </a:solidFill>
                <a:latin typeface="Roboto" pitchFamily="2" charset="0"/>
                <a:ea typeface="Roboto" pitchFamily="2" charset="0"/>
                <a:cs typeface="Calibri" panose="020F0502020204030204" pitchFamily="34" charset="0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B8E0569-E788-4FB3-8824-1E7A5D4DF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31" y="-3867971"/>
            <a:ext cx="9380940" cy="937424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7390FCC-4887-4738-83AE-ED194257F4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1150" y="416572"/>
            <a:ext cx="2818798" cy="18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0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430C108-4D87-4327-B1FE-1F520A2AB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" y="-338"/>
            <a:ext cx="12191400" cy="685833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78" y="4826977"/>
            <a:ext cx="9060044" cy="13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222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911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97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B4358A-D34A-4845-83F6-DB11581E1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1"/>
            <a:ext cx="12192000" cy="6862283"/>
          </a:xfrm>
          <a:prstGeom prst="rect">
            <a:avLst/>
          </a:prstGeom>
        </p:spPr>
      </p:pic>
      <p:sp>
        <p:nvSpPr>
          <p:cNvPr id="7" name="Google Shape;69;p38">
            <a:extLst>
              <a:ext uri="{FF2B5EF4-FFF2-40B4-BE49-F238E27FC236}">
                <a16:creationId xmlns:a16="http://schemas.microsoft.com/office/drawing/2014/main" id="{B41F2BFD-F28E-6523-FE57-CCD9A546B4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46472" y="1280208"/>
            <a:ext cx="711923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dirty="0">
                <a:latin typeface="Montserrat" panose="000005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70;p38">
            <a:extLst>
              <a:ext uri="{FF2B5EF4-FFF2-40B4-BE49-F238E27FC236}">
                <a16:creationId xmlns:a16="http://schemas.microsoft.com/office/drawing/2014/main" id="{D41F515E-5253-F161-49F7-D074ABDB84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46472" y="3759883"/>
            <a:ext cx="711923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00">
                <a:latin typeface="Roboto" pitchFamily="2" charset="0"/>
                <a:ea typeface="Roboto" pitchFamily="2" charset="0"/>
                <a:cs typeface="Calibri" panose="020F0502020204030204" pitchFamily="34" charset="0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76F67B-DCC3-48F1-BCC4-D824D70FA5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69" y="126339"/>
            <a:ext cx="2312334" cy="15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9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9FBFEE1-F969-4BA6-8183-AF76A91B3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3"/>
            <a:ext cx="12192000" cy="6862283"/>
          </a:xfrm>
          <a:prstGeom prst="rect">
            <a:avLst/>
          </a:prstGeom>
        </p:spPr>
      </p:pic>
      <p:sp>
        <p:nvSpPr>
          <p:cNvPr id="2" name="Google Shape;90;p36">
            <a:extLst>
              <a:ext uri="{FF2B5EF4-FFF2-40B4-BE49-F238E27FC236}">
                <a16:creationId xmlns:a16="http://schemas.microsoft.com/office/drawing/2014/main" id="{339AC408-280A-4DDC-DC26-FD8D947B66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6171" y="321125"/>
            <a:ext cx="9518468" cy="107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600"/>
              <a:buFont typeface="Montserrat"/>
              <a:buNone/>
              <a:defRPr sz="3600" b="1">
                <a:latin typeface="Montserrat" panose="00000500000000000000" pitchFamily="2" charset="0"/>
                <a:ea typeface="Calibri" panose="020F0502020204030204" pitchFamily="34" charset="0"/>
                <a:cs typeface="Montserrat" panose="00000500000000000000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91;p36">
            <a:extLst>
              <a:ext uri="{FF2B5EF4-FFF2-40B4-BE49-F238E27FC236}">
                <a16:creationId xmlns:a16="http://schemas.microsoft.com/office/drawing/2014/main" id="{6227B342-D8BA-5702-A481-3A31591760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06171" y="1466850"/>
            <a:ext cx="9518468" cy="508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1430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3C3C"/>
              </a:buClr>
              <a:buSzPts val="1800"/>
              <a:buNone/>
              <a:defRPr sz="2400">
                <a:latin typeface="Roboto" pitchFamily="2" charset="0"/>
                <a:ea typeface="Roboto" pitchFamily="2" charset="0"/>
                <a:cs typeface="Calibri" panose="020F0502020204030204" pitchFamily="34" charset="0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B13C8657-D94E-A951-952D-E9989AF058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22" y="667249"/>
            <a:ext cx="1816059" cy="7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6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B5FAECD-9111-4033-88B3-7A802FBAAC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"/>
            <a:ext cx="12191399" cy="6858337"/>
          </a:xfrm>
          <a:prstGeom prst="rect">
            <a:avLst/>
          </a:prstGeom>
        </p:spPr>
      </p:pic>
      <p:sp>
        <p:nvSpPr>
          <p:cNvPr id="5" name="Google Shape;91;p36">
            <a:extLst>
              <a:ext uri="{FF2B5EF4-FFF2-40B4-BE49-F238E27FC236}">
                <a16:creationId xmlns:a16="http://schemas.microsoft.com/office/drawing/2014/main" id="{2152DCE4-EDC6-43A5-9610-99D71CA0A7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7904" y="1466711"/>
            <a:ext cx="10336192" cy="472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 sz="2400">
                <a:latin typeface="Roboto" pitchFamily="2" charset="0"/>
                <a:ea typeface="Roboto" pitchFamily="2" charset="0"/>
                <a:cs typeface="Calibri" panose="020F0502020204030204" pitchFamily="34" charset="0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8DAB1B-7BAB-42D9-8FE9-B347EB769E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" y="328625"/>
            <a:ext cx="4045626" cy="80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6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289EBE6B-6978-400B-AC8D-6353A81B9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39"/>
            <a:ext cx="12191999" cy="685867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E4EB4D0-54CC-194C-B83E-D3D59D159A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458" y="113163"/>
            <a:ext cx="1139990" cy="1139990"/>
          </a:xfrm>
          <a:prstGeom prst="rect">
            <a:avLst/>
          </a:prstGeom>
        </p:spPr>
      </p:pic>
      <p:sp>
        <p:nvSpPr>
          <p:cNvPr id="8" name="Google Shape;90;p36">
            <a:extLst>
              <a:ext uri="{FF2B5EF4-FFF2-40B4-BE49-F238E27FC236}">
                <a16:creationId xmlns:a16="http://schemas.microsoft.com/office/drawing/2014/main" id="{2A1D5345-EE33-0583-0327-4EF673F346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1226" y="309744"/>
            <a:ext cx="9932487" cy="88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3600"/>
              <a:buFont typeface="Montserrat"/>
              <a:buNone/>
              <a:defRPr sz="3600" b="1">
                <a:latin typeface="Montserrat" panose="00000500000000000000" pitchFamily="2" charset="0"/>
                <a:ea typeface="Calibri" panose="020F0502020204030204" pitchFamily="34" charset="0"/>
                <a:cs typeface="Montserrat" panose="00000500000000000000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" name="Google Shape;91;p36">
            <a:extLst>
              <a:ext uri="{FF2B5EF4-FFF2-40B4-BE49-F238E27FC236}">
                <a16:creationId xmlns:a16="http://schemas.microsoft.com/office/drawing/2014/main" id="{145F56CD-8C6A-84AB-BC05-8D809E283C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61226" y="1400698"/>
            <a:ext cx="9932487" cy="514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3C3C"/>
              </a:buClr>
              <a:buSzPts val="1800"/>
              <a:buFont typeface="Arial" panose="020B0604020202020204" pitchFamily="34" charset="0"/>
              <a:buChar char="•"/>
              <a:defRPr sz="2400">
                <a:latin typeface="Roboto" pitchFamily="2" charset="0"/>
                <a:ea typeface="Roboto" pitchFamily="2" charset="0"/>
                <a:cs typeface="Calibri" panose="020F0502020204030204" pitchFamily="34" charset="0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3C3C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467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B95ABB8-E0C8-4BAE-BABE-BA10B71D6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" y="0"/>
            <a:ext cx="12191400" cy="6858338"/>
          </a:xfrm>
          <a:prstGeom prst="rect">
            <a:avLst/>
          </a:prstGeom>
        </p:spPr>
      </p:pic>
      <p:sp>
        <p:nvSpPr>
          <p:cNvPr id="10" name="Google Shape;138;p34">
            <a:extLst>
              <a:ext uri="{FF2B5EF4-FFF2-40B4-BE49-F238E27FC236}">
                <a16:creationId xmlns:a16="http://schemas.microsoft.com/office/drawing/2014/main" id="{3A4F40A7-510B-7A15-9E9B-E5820C9A50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1022265" y="3463775"/>
            <a:ext cx="4204139" cy="148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200" b="1">
                <a:solidFill>
                  <a:srgbClr val="FFFFFF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1A7C55-BFA5-A079-7AB8-97ECBB21D7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2580" y="786860"/>
            <a:ext cx="4421288" cy="5521342"/>
          </a:xfr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Roboto" pitchFamily="2" charset="0"/>
                <a:ea typeface="Roboto" pitchFamily="2" charset="0"/>
              </a:defRPr>
            </a:lvl2pPr>
            <a:lvl3pPr>
              <a:defRPr>
                <a:latin typeface="Roboto" pitchFamily="2" charset="0"/>
                <a:ea typeface="Roboto" pitchFamily="2" charset="0"/>
              </a:defRPr>
            </a:lvl3pPr>
            <a:lvl4pPr>
              <a:defRPr>
                <a:latin typeface="Roboto" pitchFamily="2" charset="0"/>
                <a:ea typeface="Roboto" pitchFamily="2" charset="0"/>
              </a:defRPr>
            </a:lvl4pPr>
            <a:lvl5pPr>
              <a:defRPr>
                <a:latin typeface="Roboto" pitchFamily="2" charset="0"/>
                <a:ea typeface="Roboto" pitchFamily="2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C19D8BF-8D61-7E1D-DE0D-43B2255A8A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45514" y="786860"/>
            <a:ext cx="4421288" cy="5521342"/>
          </a:xfr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Roboto" pitchFamily="2" charset="0"/>
                <a:ea typeface="Roboto" pitchFamily="2" charset="0"/>
              </a:defRPr>
            </a:lvl2pPr>
            <a:lvl3pPr>
              <a:defRPr>
                <a:latin typeface="Roboto" pitchFamily="2" charset="0"/>
                <a:ea typeface="Roboto" pitchFamily="2" charset="0"/>
              </a:defRPr>
            </a:lvl3pPr>
            <a:lvl4pPr>
              <a:defRPr>
                <a:latin typeface="Roboto" pitchFamily="2" charset="0"/>
                <a:ea typeface="Roboto" pitchFamily="2" charset="0"/>
              </a:defRPr>
            </a:lvl4pPr>
            <a:lvl5pPr>
              <a:defRPr>
                <a:latin typeface="Roboto" pitchFamily="2" charset="0"/>
                <a:ea typeface="Roboto" pitchFamily="2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48CE84-73F4-4B86-A070-74F923370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7" y="147700"/>
            <a:ext cx="1615300" cy="9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4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002652D-9E9C-462D-A24A-F09B1F6AE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"/>
            <a:ext cx="12192000" cy="6858675"/>
          </a:xfrm>
          <a:prstGeom prst="rect">
            <a:avLst/>
          </a:prstGeom>
        </p:spPr>
      </p:pic>
      <p:sp>
        <p:nvSpPr>
          <p:cNvPr id="7" name="Google Shape;69;p38">
            <a:extLst>
              <a:ext uri="{FF2B5EF4-FFF2-40B4-BE49-F238E27FC236}">
                <a16:creationId xmlns:a16="http://schemas.microsoft.com/office/drawing/2014/main" id="{B41F2BFD-F28E-6523-FE57-CCD9A546B4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9469" y="1951377"/>
            <a:ext cx="771525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400" b="1">
                <a:solidFill>
                  <a:srgbClr val="333250"/>
                </a:solidFill>
                <a:latin typeface="Montserrat" panose="00000500000000000000" pitchFamily="2" charset="0"/>
                <a:ea typeface="Calibri" panose="020F0502020204030204" pitchFamily="34" charset="0"/>
                <a:cs typeface="Montserrat" panose="00000500000000000000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70;p38">
            <a:extLst>
              <a:ext uri="{FF2B5EF4-FFF2-40B4-BE49-F238E27FC236}">
                <a16:creationId xmlns:a16="http://schemas.microsoft.com/office/drawing/2014/main" id="{D41F515E-5253-F161-49F7-D074ABDB84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69469" y="4431052"/>
            <a:ext cx="771525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rgbClr val="333250"/>
                </a:solidFill>
                <a:latin typeface="Roboto" pitchFamily="2" charset="0"/>
                <a:ea typeface="Roboto" pitchFamily="2" charset="0"/>
                <a:cs typeface="Calibri" panose="020F0502020204030204" pitchFamily="34" charset="0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D8B9A57-6076-4898-8499-642DC73B59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00" y="454282"/>
            <a:ext cx="5212380" cy="104247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3B7305C-76D4-4171-9DE2-8A95ADE8CC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7214" y="3048000"/>
            <a:ext cx="3453497" cy="34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93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CF61DA-8CEE-E505-08F8-9EC11A952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37"/>
            <a:ext cx="12192000" cy="6858675"/>
          </a:xfrm>
          <a:prstGeom prst="rect">
            <a:avLst/>
          </a:prstGeom>
        </p:spPr>
      </p:pic>
      <p:sp>
        <p:nvSpPr>
          <p:cNvPr id="7" name="Google Shape;69;p38">
            <a:extLst>
              <a:ext uri="{FF2B5EF4-FFF2-40B4-BE49-F238E27FC236}">
                <a16:creationId xmlns:a16="http://schemas.microsoft.com/office/drawing/2014/main" id="{B41F2BFD-F28E-6523-FE57-CCD9A546B4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9469" y="1951377"/>
            <a:ext cx="771525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Montserrat" panose="00000500000000000000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70;p38">
            <a:extLst>
              <a:ext uri="{FF2B5EF4-FFF2-40B4-BE49-F238E27FC236}">
                <a16:creationId xmlns:a16="http://schemas.microsoft.com/office/drawing/2014/main" id="{D41F515E-5253-F161-49F7-D074ABDB84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69469" y="4431052"/>
            <a:ext cx="771525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Calibri" panose="020F0502020204030204" pitchFamily="34" charset="0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2264B6C-C477-46A1-B8B8-699AA96513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764" y="453976"/>
            <a:ext cx="5210852" cy="104308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4A20BDE-2E59-4DA7-9206-A1828BBFBF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214" y="3048000"/>
            <a:ext cx="3453497" cy="34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çã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CF61DA-8CEE-E505-08F8-9EC11A952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37"/>
            <a:ext cx="12192000" cy="6858675"/>
          </a:xfrm>
          <a:prstGeom prst="rect">
            <a:avLst/>
          </a:prstGeom>
        </p:spPr>
      </p:pic>
      <p:sp>
        <p:nvSpPr>
          <p:cNvPr id="7" name="Google Shape;69;p38">
            <a:extLst>
              <a:ext uri="{FF2B5EF4-FFF2-40B4-BE49-F238E27FC236}">
                <a16:creationId xmlns:a16="http://schemas.microsoft.com/office/drawing/2014/main" id="{B41F2BFD-F28E-6523-FE57-CCD9A546B4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9469" y="1951377"/>
            <a:ext cx="771525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400" b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Montserrat" panose="00000500000000000000" pitchFamily="2" charset="0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70;p38">
            <a:extLst>
              <a:ext uri="{FF2B5EF4-FFF2-40B4-BE49-F238E27FC236}">
                <a16:creationId xmlns:a16="http://schemas.microsoft.com/office/drawing/2014/main" id="{D41F515E-5253-F161-49F7-D074ABDB84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69469" y="4431052"/>
            <a:ext cx="771525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Calibri" panose="020F0502020204030204" pitchFamily="34" charset="0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2264B6C-C477-46A1-B8B8-699AA96513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764" y="453976"/>
            <a:ext cx="5210852" cy="10430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613920-9EB8-4233-BA6F-4E0065414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426" y="-4144623"/>
            <a:ext cx="2935867" cy="87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5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8CC12B-E33C-D94F-C87B-D88E5BB4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12B263-7216-F2AA-7F1F-DABEC5B52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0193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4" r:id="rId3"/>
    <p:sldLayoutId id="2147483664" r:id="rId4"/>
    <p:sldLayoutId id="2147483652" r:id="rId5"/>
    <p:sldLayoutId id="2147483653" r:id="rId6"/>
    <p:sldLayoutId id="2147483667" r:id="rId7"/>
    <p:sldLayoutId id="2147483650" r:id="rId8"/>
    <p:sldLayoutId id="2147483672" r:id="rId9"/>
    <p:sldLayoutId id="2147483669" r:id="rId10"/>
    <p:sldLayoutId id="2147483657" r:id="rId11"/>
    <p:sldLayoutId id="2147483668" r:id="rId12"/>
    <p:sldLayoutId id="2147483671" r:id="rId13"/>
    <p:sldLayoutId id="214748365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itchFamily="2" charset="0"/>
          <a:ea typeface="Roboto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itchFamily="2" charset="0"/>
          <a:ea typeface="Roboto" pitchFamily="2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itchFamily="2" charset="0"/>
          <a:ea typeface="Roboto" pitchFamily="2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56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94D8E54-972A-B660-092F-F55E2E99C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7513242-3FCE-0382-566E-0E8DC2715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B1A609E6-CD00-F8E7-A01D-523A93194D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437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ECE13-B612-A099-327B-8716EC525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99A962-17EE-58E3-0173-AEF855E75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131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7B0A288-3832-4A7D-FB81-FF7F6F1B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FCBA6A-881D-9BBB-BA47-D520701A1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055BDD35-9396-88C7-9D17-C9E0D7F1EC7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550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A1743E0A-AC8B-82DB-35C3-04227E3D2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1902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>
            <a:extLst>
              <a:ext uri="{FF2B5EF4-FFF2-40B4-BE49-F238E27FC236}">
                <a16:creationId xmlns:a16="http://schemas.microsoft.com/office/drawing/2014/main" id="{4FD8C132-7915-3E3B-6746-DE46C17A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1326A079-B160-E02E-026C-F7EEBCF91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7849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11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F9A7EAD-9F5B-39E0-63B8-6618C6CA473B}"/>
              </a:ext>
            </a:extLst>
          </p:cNvPr>
          <p:cNvSpPr txBox="1"/>
          <p:nvPr/>
        </p:nvSpPr>
        <p:spPr>
          <a:xfrm>
            <a:off x="363794" y="3596150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>
                <a:solidFill>
                  <a:schemeClr val="bg1"/>
                </a:solidFill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B8E452-4F10-35F6-B220-9F72C81EFE43}"/>
              </a:ext>
            </a:extLst>
          </p:cNvPr>
          <p:cNvSpPr txBox="1"/>
          <p:nvPr/>
        </p:nvSpPr>
        <p:spPr>
          <a:xfrm>
            <a:off x="363794" y="4140749"/>
            <a:ext cx="1100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>
                <a:solidFill>
                  <a:schemeClr val="bg1"/>
                </a:solidFill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134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E3C4C-F483-A75B-C079-824B17F54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835F50-C88C-9F30-2599-E4564DC91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741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8AC7802-D378-3830-0AE5-DBD9CEBD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6D9156D-2825-8098-2D1B-A468A9095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40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00A56EE-3396-08B8-1BEE-89E7F87DC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0356699-2E31-7799-8363-8643244D7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311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4CE3BA3-473C-F9C7-CD13-4CFF333FB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89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96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CD4E-5028-DD0D-D077-CAE16FA1CE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4942BE-F0AC-4876-B697-4158D14E46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48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A3D6A5C8-B553-A9D6-2D05-D15D9B8D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6A95F400-1F0C-CF33-2588-4C5BC4D80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24151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3">
      <a:dk1>
        <a:srgbClr val="1C1C1C"/>
      </a:dk1>
      <a:lt1>
        <a:srgbClr val="FFFFFF"/>
      </a:lt1>
      <a:dk2>
        <a:srgbClr val="AFB43B"/>
      </a:dk2>
      <a:lt2>
        <a:srgbClr val="FFFFFF"/>
      </a:lt2>
      <a:accent1>
        <a:srgbClr val="AF3009"/>
      </a:accent1>
      <a:accent2>
        <a:srgbClr val="DD9300"/>
      </a:accent2>
      <a:accent3>
        <a:srgbClr val="AFB43B"/>
      </a:accent3>
      <a:accent4>
        <a:srgbClr val="1D62DB"/>
      </a:accent4>
      <a:accent5>
        <a:srgbClr val="AF3009"/>
      </a:accent5>
      <a:accent6>
        <a:srgbClr val="DD9300"/>
      </a:accent6>
      <a:hlink>
        <a:srgbClr val="1D62DB"/>
      </a:hlink>
      <a:folHlink>
        <a:srgbClr val="AFB43B"/>
      </a:folHlink>
    </a:clrScheme>
    <a:fontScheme name="CNDRS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2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Roboto</vt:lpstr>
      <vt:lpstr>Arial</vt:lpstr>
      <vt:lpstr>Calibri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Vitor Soares</dc:creator>
  <cp:lastModifiedBy>Quintão Araujo</cp:lastModifiedBy>
  <cp:revision>80</cp:revision>
  <dcterms:created xsi:type="dcterms:W3CDTF">2024-09-30T19:19:20Z</dcterms:created>
  <dcterms:modified xsi:type="dcterms:W3CDTF">2026-04-01T20:16:53Z</dcterms:modified>
</cp:coreProperties>
</file>